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78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D598-E5FD-4CF0-8010-539DD254DBF6}" type="datetimeFigureOut">
              <a:rPr lang="de-CH" smtClean="0"/>
              <a:t>01.04.2014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E13F-96D6-46FC-B090-13BB839F55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506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D598-E5FD-4CF0-8010-539DD254DBF6}" type="datetimeFigureOut">
              <a:rPr lang="de-CH" smtClean="0"/>
              <a:t>01.04.2014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E13F-96D6-46FC-B090-13BB839F55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0528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D598-E5FD-4CF0-8010-539DD254DBF6}" type="datetimeFigureOut">
              <a:rPr lang="de-CH" smtClean="0"/>
              <a:t>01.04.2014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E13F-96D6-46FC-B090-13BB839F55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4513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D598-E5FD-4CF0-8010-539DD254DBF6}" type="datetimeFigureOut">
              <a:rPr lang="de-CH" smtClean="0"/>
              <a:t>01.04.2014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E13F-96D6-46FC-B090-13BB839F55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8735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D598-E5FD-4CF0-8010-539DD254DBF6}" type="datetimeFigureOut">
              <a:rPr lang="de-CH" smtClean="0"/>
              <a:t>01.04.2014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E13F-96D6-46FC-B090-13BB839F55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570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D598-E5FD-4CF0-8010-539DD254DBF6}" type="datetimeFigureOut">
              <a:rPr lang="de-CH" smtClean="0"/>
              <a:t>01.04.2014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E13F-96D6-46FC-B090-13BB839F55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5411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D598-E5FD-4CF0-8010-539DD254DBF6}" type="datetimeFigureOut">
              <a:rPr lang="de-CH" smtClean="0"/>
              <a:t>01.04.2014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E13F-96D6-46FC-B090-13BB839F55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96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D598-E5FD-4CF0-8010-539DD254DBF6}" type="datetimeFigureOut">
              <a:rPr lang="de-CH" smtClean="0"/>
              <a:t>01.04.2014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E13F-96D6-46FC-B090-13BB839F55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45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D598-E5FD-4CF0-8010-539DD254DBF6}" type="datetimeFigureOut">
              <a:rPr lang="de-CH" smtClean="0"/>
              <a:t>01.04.2014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E13F-96D6-46FC-B090-13BB839F55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74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D598-E5FD-4CF0-8010-539DD254DBF6}" type="datetimeFigureOut">
              <a:rPr lang="de-CH" smtClean="0"/>
              <a:t>01.04.2014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E13F-96D6-46FC-B090-13BB839F55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4545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D598-E5FD-4CF0-8010-539DD254DBF6}" type="datetimeFigureOut">
              <a:rPr lang="de-CH" smtClean="0"/>
              <a:t>01.04.2014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E13F-96D6-46FC-B090-13BB839F55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903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CD598-E5FD-4CF0-8010-539DD254DBF6}" type="datetimeFigureOut">
              <a:rPr lang="de-CH" smtClean="0"/>
              <a:t>01.04.2014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7E13F-96D6-46FC-B090-13BB839F55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816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1026" name="Picture 2" descr="U:\3_WBZA\36_Gesundheit\36c_Leistungen\36c1_Zentrum GF\36c1i_Angebote_für_Schulen_GF\Südtirol Schule Klausen 2013\Referat März 2013\Als Lehrperson zur Gesundheit Sorge trage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4" y="836712"/>
            <a:ext cx="9052456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57200" y="18864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2800" dirty="0" smtClean="0"/>
              <a:t>Checkliste Stress- und Ressourcenmanagement</a:t>
            </a:r>
            <a:endParaRPr lang="de-CH" sz="2800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44674" y="6453336"/>
            <a:ext cx="851981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2000" dirty="0" smtClean="0"/>
              <a:t>Markiere , was Du bereits tust. Schreibe dazu, was konkret du tust.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238061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de-CH" sz="2800" dirty="0" smtClean="0"/>
              <a:t>Bausteine Stress- und </a:t>
            </a:r>
            <a:r>
              <a:rPr lang="de-CH" sz="2800" dirty="0" smtClean="0"/>
              <a:t>Ressourcenmanagement</a:t>
            </a:r>
            <a:endParaRPr lang="de-CH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0728"/>
            <a:ext cx="4402832" cy="554461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1600" b="1" dirty="0" smtClean="0"/>
              <a:t>Wie willst Du </a:t>
            </a:r>
            <a:r>
              <a:rPr lang="de-CH" sz="1600" b="1" dirty="0" smtClean="0"/>
              <a:t>dieses Jahr </a:t>
            </a:r>
            <a:r>
              <a:rPr lang="de-CH" sz="1600" b="1" dirty="0" smtClean="0"/>
              <a:t>für </a:t>
            </a:r>
            <a:r>
              <a:rPr lang="de-CH" sz="1600" b="1" dirty="0" smtClean="0"/>
              <a:t>Dich sorgen? </a:t>
            </a:r>
            <a:r>
              <a:rPr lang="de-CH" sz="1600" dirty="0" smtClean="0"/>
              <a:t/>
            </a:r>
            <a:br>
              <a:rPr lang="de-CH" sz="1600" dirty="0" smtClean="0"/>
            </a:br>
            <a:r>
              <a:rPr lang="de-CH" sz="1600" dirty="0" smtClean="0"/>
              <a:t>Sammle </a:t>
            </a:r>
            <a:r>
              <a:rPr lang="de-CH" sz="1600" i="1" dirty="0" smtClean="0"/>
              <a:t>auf dieser Seite des Blattes </a:t>
            </a:r>
            <a:r>
              <a:rPr lang="de-CH" sz="1600" b="1" i="1" dirty="0" smtClean="0"/>
              <a:t>Bausteine,</a:t>
            </a:r>
            <a:r>
              <a:rPr lang="de-CH" sz="1600" i="1" dirty="0" smtClean="0"/>
              <a:t> welche Dir Energie geben: Im Tagesablauf, wöchentlich, monatlich </a:t>
            </a:r>
            <a:endParaRPr lang="de-CH" sz="1600" i="1" dirty="0" smtClean="0"/>
          </a:p>
          <a:p>
            <a:pPr marL="0" indent="0">
              <a:buNone/>
            </a:pPr>
            <a:endParaRPr lang="de-CH" sz="1600" i="1" dirty="0"/>
          </a:p>
          <a:p>
            <a:pPr marL="0" indent="0">
              <a:buNone/>
            </a:pPr>
            <a:endParaRPr lang="de-CH" sz="1600" i="1" dirty="0" smtClean="0"/>
          </a:p>
          <a:p>
            <a:pPr marL="0" indent="0">
              <a:buNone/>
            </a:pPr>
            <a:endParaRPr lang="de-CH" sz="1600" i="1" dirty="0"/>
          </a:p>
          <a:p>
            <a:pPr marL="0" indent="0">
              <a:buNone/>
            </a:pPr>
            <a:endParaRPr lang="de-CH" sz="1600" i="1" dirty="0" smtClean="0"/>
          </a:p>
          <a:p>
            <a:pPr marL="0" indent="0">
              <a:buNone/>
            </a:pPr>
            <a:endParaRPr lang="de-CH" sz="1600" i="1" dirty="0"/>
          </a:p>
          <a:p>
            <a:pPr marL="0" indent="0">
              <a:buNone/>
            </a:pPr>
            <a:endParaRPr lang="de-CH" sz="1600" i="1" dirty="0" smtClean="0"/>
          </a:p>
          <a:p>
            <a:pPr marL="0" indent="0">
              <a:buNone/>
            </a:pPr>
            <a:endParaRPr lang="de-CH" sz="1600" i="1" dirty="0"/>
          </a:p>
          <a:p>
            <a:pPr marL="0" indent="0">
              <a:buNone/>
            </a:pPr>
            <a:endParaRPr lang="de-CH" sz="1600" i="1" dirty="0" smtClean="0"/>
          </a:p>
          <a:p>
            <a:pPr marL="0" indent="0">
              <a:buNone/>
            </a:pPr>
            <a:endParaRPr lang="de-CH" sz="1600" i="1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5052578" y="980728"/>
            <a:ext cx="3595650" cy="55446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CH" sz="1600" dirty="0" smtClean="0"/>
              <a:t>Was ist </a:t>
            </a:r>
            <a:r>
              <a:rPr lang="de-CH" sz="1600" b="1" dirty="0" smtClean="0"/>
              <a:t>Dein persönliches Ziel </a:t>
            </a:r>
            <a:r>
              <a:rPr lang="de-CH" sz="1600" dirty="0" smtClean="0"/>
              <a:t>im Umgang mit Stress und Belastung?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CH" sz="1600" dirty="0"/>
          </a:p>
          <a:p>
            <a:pPr marL="0" indent="0">
              <a:buFont typeface="Arial" panose="020B0604020202020204" pitchFamily="34" charset="0"/>
              <a:buNone/>
            </a:pPr>
            <a:endParaRPr lang="de-CH" sz="1600" dirty="0"/>
          </a:p>
          <a:p>
            <a:pPr marL="0" indent="0">
              <a:buFont typeface="Arial" panose="020B0604020202020204" pitchFamily="34" charset="0"/>
              <a:buNone/>
            </a:pPr>
            <a:endParaRPr lang="de-CH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CH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CH" sz="12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CH" sz="1200" b="1" dirty="0"/>
          </a:p>
          <a:p>
            <a:pPr marL="0" indent="0">
              <a:buFont typeface="Arial" panose="020B0604020202020204" pitchFamily="34" charset="0"/>
              <a:buNone/>
            </a:pPr>
            <a:endParaRPr lang="de-CH" sz="12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CH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e-CH" sz="1600" dirty="0" smtClean="0"/>
              <a:t>Was </a:t>
            </a:r>
            <a:r>
              <a:rPr lang="de-CH" sz="1600" dirty="0" smtClean="0"/>
              <a:t>sind die nächsten </a:t>
            </a:r>
            <a:r>
              <a:rPr lang="de-CH" sz="1600" b="1" dirty="0" smtClean="0"/>
              <a:t>drei Schritte</a:t>
            </a:r>
            <a:r>
              <a:rPr lang="de-CH" sz="1600" dirty="0" smtClean="0"/>
              <a:t>, </a:t>
            </a:r>
            <a:r>
              <a:rPr lang="de-CH" sz="1600" dirty="0"/>
              <a:t>u</a:t>
            </a:r>
            <a:r>
              <a:rPr lang="de-CH" sz="1600" dirty="0" smtClean="0"/>
              <a:t>m </a:t>
            </a:r>
            <a:r>
              <a:rPr lang="de-CH" sz="1600" dirty="0" smtClean="0"/>
              <a:t>dieses Ziel zu erreichen?</a:t>
            </a:r>
            <a:endParaRPr lang="de-CH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CH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e-CH" sz="1600" dirty="0" smtClean="0"/>
              <a:t>1.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CH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e-CH" sz="1600" dirty="0" smtClean="0"/>
              <a:t>2.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CH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e-CH" sz="1600" dirty="0" smtClean="0"/>
              <a:t>3.</a:t>
            </a:r>
            <a:endParaRPr lang="de-CH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5148064" y="2834352"/>
            <a:ext cx="3252183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b="1" dirty="0"/>
              <a:t>Formuliere das Ziel SMART:</a:t>
            </a:r>
          </a:p>
          <a:p>
            <a:r>
              <a:rPr lang="de-CH" sz="1400" b="1" dirty="0"/>
              <a:t>S</a:t>
            </a:r>
            <a:r>
              <a:rPr lang="de-CH" sz="1400" dirty="0"/>
              <a:t>pezifisch – </a:t>
            </a:r>
            <a:r>
              <a:rPr lang="de-CH" sz="1400" b="1" dirty="0"/>
              <a:t>M</a:t>
            </a:r>
            <a:r>
              <a:rPr lang="de-CH" sz="1400" dirty="0"/>
              <a:t>essbar – </a:t>
            </a:r>
            <a:r>
              <a:rPr lang="de-CH" sz="1400" b="1" dirty="0"/>
              <a:t>A</a:t>
            </a:r>
            <a:r>
              <a:rPr lang="de-CH" sz="1400" dirty="0"/>
              <a:t>nspruchsvoll – </a:t>
            </a:r>
            <a:r>
              <a:rPr lang="de-CH" sz="1400" b="1" dirty="0"/>
              <a:t>R</a:t>
            </a:r>
            <a:r>
              <a:rPr lang="de-CH" sz="1400" dirty="0"/>
              <a:t>ealistisch - </a:t>
            </a:r>
            <a:r>
              <a:rPr lang="de-CH" sz="1400" b="1" dirty="0" smtClean="0"/>
              <a:t>T</a:t>
            </a:r>
            <a:r>
              <a:rPr lang="de-CH" sz="1400" dirty="0" smtClean="0"/>
              <a:t>erminiert</a:t>
            </a:r>
            <a:endParaRPr lang="de-CH" sz="1400" dirty="0"/>
          </a:p>
        </p:txBody>
      </p:sp>
    </p:spTree>
    <p:extLst>
      <p:ext uri="{BB962C8B-B14F-4D97-AF65-F5344CB8AC3E}">
        <p14:creationId xmlns:p14="http://schemas.microsoft.com/office/powerpoint/2010/main" val="246370773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Bildschirmpräsentation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Bausteine Stress- und Ressourcenmanagement</vt:lpstr>
    </vt:vector>
  </TitlesOfParts>
  <Company>Hochschule Luzern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Bürgisser Titus, PH Luzern</dc:creator>
  <cp:lastModifiedBy>Bürgisser Titus, PH Luzern</cp:lastModifiedBy>
  <cp:revision>6</cp:revision>
  <cp:lastPrinted>2013-12-20T17:13:29Z</cp:lastPrinted>
  <dcterms:created xsi:type="dcterms:W3CDTF">2013-12-20T17:02:38Z</dcterms:created>
  <dcterms:modified xsi:type="dcterms:W3CDTF">2014-04-01T14:18:51Z</dcterms:modified>
</cp:coreProperties>
</file>